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8629650"/>
  <p:notesSz cx="8629650" cy="12192000"/>
  <p:embeddedFontLst>
    <p:embeddedFont>
      <p:font typeface="General Sans" pitchFamily="2" charset="0"/>
      <p:regular r:id="rId14"/>
      <p:bold r:id="rId15"/>
    </p:embeddedFont>
    <p:embeddedFont>
      <p:font typeface="Albert Sans" pitchFamily="2" charset="0"/>
      <p:regular r:id="rId16"/>
      <p:bold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able Blue player 6"/>
          <p:cNvSpPr/>
          <p:nvPr/>
        </p:nvSpPr>
        <p:spPr>
          <a:xfrm>
            <a:off x="2667000" y="7953375"/>
            <a:ext cx="323850" cy="323850"/>
          </a:xfrm>
          <a:prstGeom prst="ellipse">
            <a:avLst/>
          </a:prstGeom>
          <a:solidFill>
            <a:srgbClr val="6FA8FF"/>
          </a:solidFill>
          <a:ln w="15240">
            <a:solidFill>
              <a:srgbClr val="0C0D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6</a:t>
            </a:r>
            <a:endParaRPr lang="en-US" sz="1650" dirty="0"/>
          </a:p>
        </p:txBody>
      </p:sp>
      <p:sp>
        <p:nvSpPr>
          <p:cNvPr id="3" name="Movable Grey player 8"/>
          <p:cNvSpPr/>
          <p:nvPr/>
        </p:nvSpPr>
        <p:spPr>
          <a:xfrm>
            <a:off x="4248150" y="7953375"/>
            <a:ext cx="323850" cy="323850"/>
          </a:xfrm>
          <a:prstGeom prst="ellipse">
            <a:avLst/>
          </a:prstGeom>
          <a:solidFill>
            <a:srgbClr val="9DA1AA"/>
          </a:solidFill>
          <a:ln w="15240">
            <a:solidFill>
              <a:srgbClr val="0C0D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8</a:t>
            </a:r>
            <a:endParaRPr lang="en-US" sz="1650" dirty="0"/>
          </a:p>
        </p:txBody>
      </p:sp>
      <p:sp>
        <p:nvSpPr>
          <p:cNvPr id="4" name="Movable ball"/>
          <p:cNvSpPr/>
          <p:nvPr/>
        </p:nvSpPr>
        <p:spPr>
          <a:xfrm>
            <a:off x="5867400" y="8029575"/>
            <a:ext cx="171450" cy="171450"/>
          </a:xfrm>
          <a:prstGeom prst="ellipse">
            <a:avLst/>
          </a:prstGeom>
          <a:solidFill>
            <a:srgbClr val="F4F7FA"/>
          </a:solidFill>
          <a:ln w="12700">
            <a:solidFill>
              <a:srgbClr val="0C0D0F"/>
            </a:solidFill>
            <a:prstDash val="solid"/>
          </a:ln>
        </p:spPr>
      </p:sp>
      <p:sp>
        <p:nvSpPr>
          <p:cNvPr id="5" name="Movable pass arrow"/>
          <p:cNvSpPr/>
          <p:nvPr/>
        </p:nvSpPr>
        <p:spPr>
          <a:xfrm>
            <a:off x="6858000" y="8115300"/>
            <a:ext cx="552450" cy="0"/>
          </a:xfrm>
          <a:prstGeom prst="line">
            <a:avLst/>
          </a:prstGeom>
          <a:noFill/>
          <a:ln w="38100">
            <a:solidFill>
              <a:srgbClr val="6FA8FF"/>
            </a:solidFill>
            <a:prstDash val="solid"/>
            <a:tailEnd type="triangle"/>
          </a:ln>
        </p:spPr>
      </p:sp>
      <p:sp>
        <p:nvSpPr>
          <p:cNvPr id="6" name="Movable pressure arrow"/>
          <p:cNvSpPr/>
          <p:nvPr/>
        </p:nvSpPr>
        <p:spPr>
          <a:xfrm>
            <a:off x="8439150" y="8115300"/>
            <a:ext cx="552450" cy="0"/>
          </a:xfrm>
          <a:prstGeom prst="line">
            <a:avLst/>
          </a:prstGeom>
          <a:noFill/>
          <a:ln w="38100">
            <a:solidFill>
              <a:srgbClr val="F7D070"/>
            </a:solidFill>
            <a:prstDash val="dash"/>
            <a:tailEnd type="triangle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able Blue player 6"/>
          <p:cNvSpPr/>
          <p:nvPr/>
        </p:nvSpPr>
        <p:spPr>
          <a:xfrm>
            <a:off x="2667000" y="7953375"/>
            <a:ext cx="323850" cy="323850"/>
          </a:xfrm>
          <a:prstGeom prst="ellipse">
            <a:avLst/>
          </a:prstGeom>
          <a:solidFill>
            <a:srgbClr val="6FA8FF"/>
          </a:solidFill>
          <a:ln w="15240">
            <a:solidFill>
              <a:srgbClr val="0C0D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6</a:t>
            </a:r>
            <a:endParaRPr lang="en-US" sz="1650" dirty="0"/>
          </a:p>
        </p:txBody>
      </p:sp>
      <p:sp>
        <p:nvSpPr>
          <p:cNvPr id="3" name="Movable Grey player 8"/>
          <p:cNvSpPr/>
          <p:nvPr/>
        </p:nvSpPr>
        <p:spPr>
          <a:xfrm>
            <a:off x="4248150" y="7953375"/>
            <a:ext cx="323850" cy="323850"/>
          </a:xfrm>
          <a:prstGeom prst="ellipse">
            <a:avLst/>
          </a:prstGeom>
          <a:solidFill>
            <a:srgbClr val="9DA1AA"/>
          </a:solidFill>
          <a:ln w="15240">
            <a:solidFill>
              <a:srgbClr val="0C0D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8</a:t>
            </a:r>
            <a:endParaRPr lang="en-US" sz="1650" dirty="0"/>
          </a:p>
        </p:txBody>
      </p:sp>
      <p:sp>
        <p:nvSpPr>
          <p:cNvPr id="4" name="Movable ball"/>
          <p:cNvSpPr/>
          <p:nvPr/>
        </p:nvSpPr>
        <p:spPr>
          <a:xfrm>
            <a:off x="5867400" y="8029575"/>
            <a:ext cx="171450" cy="171450"/>
          </a:xfrm>
          <a:prstGeom prst="ellipse">
            <a:avLst/>
          </a:prstGeom>
          <a:solidFill>
            <a:srgbClr val="F4F7FA"/>
          </a:solidFill>
          <a:ln w="12700">
            <a:solidFill>
              <a:srgbClr val="0C0D0F"/>
            </a:solidFill>
            <a:prstDash val="solid"/>
          </a:ln>
        </p:spPr>
      </p:sp>
      <p:sp>
        <p:nvSpPr>
          <p:cNvPr id="5" name="Movable pass arrow"/>
          <p:cNvSpPr/>
          <p:nvPr/>
        </p:nvSpPr>
        <p:spPr>
          <a:xfrm>
            <a:off x="6858000" y="8115300"/>
            <a:ext cx="552450" cy="0"/>
          </a:xfrm>
          <a:prstGeom prst="line">
            <a:avLst/>
          </a:prstGeom>
          <a:noFill/>
          <a:ln w="38100">
            <a:solidFill>
              <a:srgbClr val="6FA8FF"/>
            </a:solidFill>
            <a:prstDash val="solid"/>
            <a:tailEnd type="triangle"/>
          </a:ln>
        </p:spPr>
      </p:sp>
      <p:sp>
        <p:nvSpPr>
          <p:cNvPr id="6" name="Movable pressure arrow"/>
          <p:cNvSpPr/>
          <p:nvPr/>
        </p:nvSpPr>
        <p:spPr>
          <a:xfrm>
            <a:off x="8439150" y="8115300"/>
            <a:ext cx="552450" cy="0"/>
          </a:xfrm>
          <a:prstGeom prst="line">
            <a:avLst/>
          </a:prstGeom>
          <a:noFill/>
          <a:ln w="38100">
            <a:solidFill>
              <a:srgbClr val="F7D070"/>
            </a:solidFill>
            <a:prstDash val="dash"/>
            <a:tailEnd type="triangle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able Blue player 6"/>
          <p:cNvSpPr/>
          <p:nvPr/>
        </p:nvSpPr>
        <p:spPr>
          <a:xfrm>
            <a:off x="2667000" y="7953375"/>
            <a:ext cx="323850" cy="323850"/>
          </a:xfrm>
          <a:prstGeom prst="ellipse">
            <a:avLst/>
          </a:prstGeom>
          <a:solidFill>
            <a:srgbClr val="6FA8FF"/>
          </a:solidFill>
          <a:ln w="15240">
            <a:solidFill>
              <a:srgbClr val="0C0D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6</a:t>
            </a:r>
            <a:endParaRPr lang="en-US" sz="1650" dirty="0"/>
          </a:p>
        </p:txBody>
      </p:sp>
      <p:sp>
        <p:nvSpPr>
          <p:cNvPr id="3" name="Movable Grey player 8"/>
          <p:cNvSpPr/>
          <p:nvPr/>
        </p:nvSpPr>
        <p:spPr>
          <a:xfrm>
            <a:off x="4248150" y="7953375"/>
            <a:ext cx="323850" cy="323850"/>
          </a:xfrm>
          <a:prstGeom prst="ellipse">
            <a:avLst/>
          </a:prstGeom>
          <a:solidFill>
            <a:srgbClr val="9DA1AA"/>
          </a:solidFill>
          <a:ln w="15240">
            <a:solidFill>
              <a:srgbClr val="0C0D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8</a:t>
            </a:r>
            <a:endParaRPr lang="en-US" sz="1650" dirty="0"/>
          </a:p>
        </p:txBody>
      </p:sp>
      <p:sp>
        <p:nvSpPr>
          <p:cNvPr id="4" name="Movable ball"/>
          <p:cNvSpPr/>
          <p:nvPr/>
        </p:nvSpPr>
        <p:spPr>
          <a:xfrm>
            <a:off x="5867400" y="8029575"/>
            <a:ext cx="171450" cy="171450"/>
          </a:xfrm>
          <a:prstGeom prst="ellipse">
            <a:avLst/>
          </a:prstGeom>
          <a:solidFill>
            <a:srgbClr val="F4F7FA"/>
          </a:solidFill>
          <a:ln w="12700">
            <a:solidFill>
              <a:srgbClr val="0C0D0F"/>
            </a:solidFill>
            <a:prstDash val="solid"/>
          </a:ln>
        </p:spPr>
      </p:sp>
      <p:sp>
        <p:nvSpPr>
          <p:cNvPr id="5" name="Movable pass arrow"/>
          <p:cNvSpPr/>
          <p:nvPr/>
        </p:nvSpPr>
        <p:spPr>
          <a:xfrm>
            <a:off x="6858000" y="8115300"/>
            <a:ext cx="552450" cy="0"/>
          </a:xfrm>
          <a:prstGeom prst="line">
            <a:avLst/>
          </a:prstGeom>
          <a:noFill/>
          <a:ln w="38100">
            <a:solidFill>
              <a:srgbClr val="6FA8FF"/>
            </a:solidFill>
            <a:prstDash val="solid"/>
            <a:tailEnd type="triangle"/>
          </a:ln>
        </p:spPr>
      </p:sp>
      <p:sp>
        <p:nvSpPr>
          <p:cNvPr id="6" name="Movable pressure arrow"/>
          <p:cNvSpPr/>
          <p:nvPr/>
        </p:nvSpPr>
        <p:spPr>
          <a:xfrm>
            <a:off x="8439150" y="8115300"/>
            <a:ext cx="552450" cy="0"/>
          </a:xfrm>
          <a:prstGeom prst="line">
            <a:avLst/>
          </a:prstGeom>
          <a:noFill/>
          <a:ln w="38100">
            <a:solidFill>
              <a:srgbClr val="F7D070"/>
            </a:solidFill>
            <a:prstDash val="dash"/>
            <a:tailEnd type="triangle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neral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lbert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The Football Analysis Guy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Playing Out From the Back</dc:title>
  <dc:subject>PptxGenJS Presentation</dc:subject>
  <dc:creator>The Football Analysis Guy</dc:creator>
  <cp:lastModifiedBy>The Football Analysis Guy</cp:lastModifiedBy>
  <cp:revision>1</cp:revision>
  <dcterms:created xsi:type="dcterms:W3CDTF">2026-10-17T17:44:29Z</dcterms:created>
  <dcterms:modified xsi:type="dcterms:W3CDTF">2026-10-17T17:44:29Z</dcterms:modified>
</cp:coreProperties>
</file>